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0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4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8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5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0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7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6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1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CCD83-B769-4048-91E2-3F72340CA75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9DDB-C0E7-4A72-94E9-85804E28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0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College Senior Visit Days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r>
              <a:rPr lang="en-US" dirty="0" err="1" smtClean="0"/>
              <a:t>Ketterling</a:t>
            </a:r>
            <a:r>
              <a:rPr lang="en-US" dirty="0" smtClean="0"/>
              <a:t> Super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87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9/14/19</a:t>
            </a:r>
          </a:p>
          <a:p>
            <a:r>
              <a:rPr lang="en-US" dirty="0" smtClean="0"/>
              <a:t>OR sign up for your own date</a:t>
            </a:r>
            <a:endParaRPr lang="en-US" dirty="0"/>
          </a:p>
        </p:txBody>
      </p:sp>
      <p:pic>
        <p:nvPicPr>
          <p:cNvPr id="9218" name="Picture 2" descr="Image result for south dakota state universit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03136"/>
            <a:ext cx="5181600" cy="299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565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Augustana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9/21/19</a:t>
            </a:r>
          </a:p>
          <a:p>
            <a:r>
              <a:rPr lang="en-US" dirty="0" smtClean="0"/>
              <a:t>11/2/19</a:t>
            </a:r>
          </a:p>
          <a:p>
            <a:r>
              <a:rPr lang="en-US" dirty="0" smtClean="0"/>
              <a:t>OR sign up for  your own day</a:t>
            </a:r>
            <a:endParaRPr lang="en-US" dirty="0"/>
          </a:p>
        </p:txBody>
      </p:sp>
      <p:pic>
        <p:nvPicPr>
          <p:cNvPr id="10244" name="Picture 4" descr="Image result for augustana universit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76" y="3521234"/>
            <a:ext cx="2593848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357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Hills State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10/12/199</a:t>
            </a:r>
          </a:p>
          <a:p>
            <a:r>
              <a:rPr lang="en-US" dirty="0" smtClean="0"/>
              <a:t>11/2/19</a:t>
            </a:r>
          </a:p>
          <a:p>
            <a:r>
              <a:rPr lang="en-US" dirty="0" smtClean="0"/>
              <a:t>12/7/19</a:t>
            </a:r>
          </a:p>
          <a:p>
            <a:r>
              <a:rPr lang="en-US" dirty="0" smtClean="0"/>
              <a:t>2/15/20</a:t>
            </a:r>
          </a:p>
          <a:p>
            <a:r>
              <a:rPr lang="en-US" dirty="0" smtClean="0"/>
              <a:t>4/3/20</a:t>
            </a:r>
          </a:p>
          <a:p>
            <a:r>
              <a:rPr lang="en-US" dirty="0" smtClean="0"/>
              <a:t>OR sign up for your own day</a:t>
            </a:r>
            <a:endParaRPr lang="en-US" dirty="0"/>
          </a:p>
        </p:txBody>
      </p:sp>
      <p:pic>
        <p:nvPicPr>
          <p:cNvPr id="11266" name="Picture 2" descr="Image result for Black Hills sta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24" y="2782094"/>
            <a:ext cx="243535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100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DSU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10/11/19</a:t>
            </a:r>
          </a:p>
          <a:p>
            <a:r>
              <a:rPr lang="en-US" dirty="0" smtClean="0"/>
              <a:t>11/8/19</a:t>
            </a:r>
          </a:p>
          <a:p>
            <a:r>
              <a:rPr lang="en-US" dirty="0" smtClean="0"/>
              <a:t>12/7/19</a:t>
            </a:r>
          </a:p>
          <a:p>
            <a:r>
              <a:rPr lang="en-US" dirty="0" smtClean="0"/>
              <a:t>2/24/20</a:t>
            </a:r>
          </a:p>
          <a:p>
            <a:r>
              <a:rPr lang="en-US" dirty="0" smtClean="0"/>
              <a:t>2/21/20</a:t>
            </a:r>
          </a:p>
          <a:p>
            <a:r>
              <a:rPr lang="en-US" dirty="0" smtClean="0"/>
              <a:t>3/27/20</a:t>
            </a:r>
          </a:p>
          <a:p>
            <a:r>
              <a:rPr lang="en-US" dirty="0" smtClean="0"/>
              <a:t>OR sign up for your own day</a:t>
            </a:r>
            <a:endParaRPr lang="en-US" dirty="0"/>
          </a:p>
        </p:txBody>
      </p:sp>
      <p:pic>
        <p:nvPicPr>
          <p:cNvPr id="12290" name="Picture 2" descr="Image result for dakota state universit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2553494"/>
            <a:ext cx="35433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21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Area Tech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11/6/19</a:t>
            </a:r>
          </a:p>
          <a:p>
            <a:r>
              <a:rPr lang="en-US" dirty="0" smtClean="0"/>
              <a:t>2/5/20</a:t>
            </a:r>
          </a:p>
          <a:p>
            <a:r>
              <a:rPr lang="en-US" dirty="0" smtClean="0"/>
              <a:t>OR sign up for a personal tour</a:t>
            </a:r>
            <a:endParaRPr lang="en-US" dirty="0"/>
          </a:p>
        </p:txBody>
      </p:sp>
      <p:pic>
        <p:nvPicPr>
          <p:cNvPr id="1028" name="Picture 4" descr="Image result for lake area te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05894"/>
            <a:ext cx="5181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30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Mitchell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11/7/19</a:t>
            </a:r>
          </a:p>
          <a:p>
            <a:r>
              <a:rPr lang="en-US" dirty="0" smtClean="0"/>
              <a:t>1/23/20</a:t>
            </a:r>
          </a:p>
          <a:p>
            <a:r>
              <a:rPr lang="en-US" dirty="0" smtClean="0"/>
              <a:t>3/26/20</a:t>
            </a:r>
          </a:p>
          <a:p>
            <a:r>
              <a:rPr lang="en-US" dirty="0" smtClean="0"/>
              <a:t>OR sign up for a day </a:t>
            </a:r>
            <a:endParaRPr lang="en-US" dirty="0"/>
          </a:p>
        </p:txBody>
      </p:sp>
      <p:pic>
        <p:nvPicPr>
          <p:cNvPr id="2050" name="Picture 2" descr="Image result for mitchell technical institu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077" y="3377319"/>
            <a:ext cx="1933845" cy="124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20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10/11/19</a:t>
            </a:r>
          </a:p>
          <a:p>
            <a:r>
              <a:rPr lang="en-US" dirty="0" smtClean="0"/>
              <a:t>11/11/19</a:t>
            </a:r>
          </a:p>
          <a:p>
            <a:r>
              <a:rPr lang="en-US" dirty="0" smtClean="0"/>
              <a:t>2/7/20</a:t>
            </a:r>
          </a:p>
          <a:p>
            <a:r>
              <a:rPr lang="en-US" dirty="0" smtClean="0"/>
              <a:t>3/20/20</a:t>
            </a:r>
          </a:p>
          <a:p>
            <a:r>
              <a:rPr lang="en-US" dirty="0" smtClean="0"/>
              <a:t>OR sign up for a day</a:t>
            </a:r>
            <a:endParaRPr lang="en-US" dirty="0"/>
          </a:p>
        </p:txBody>
      </p:sp>
      <p:pic>
        <p:nvPicPr>
          <p:cNvPr id="3074" name="Picture 2" descr="Image result for southeast technical institu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98" y="1972492"/>
            <a:ext cx="4517682" cy="278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338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10/19/19</a:t>
            </a:r>
          </a:p>
          <a:p>
            <a:r>
              <a:rPr lang="en-US" dirty="0" smtClean="0"/>
              <a:t>4/18/19</a:t>
            </a:r>
          </a:p>
          <a:p>
            <a:r>
              <a:rPr lang="en-US" dirty="0" smtClean="0"/>
              <a:t>3/24/20</a:t>
            </a:r>
          </a:p>
          <a:p>
            <a:r>
              <a:rPr lang="en-US" dirty="0" smtClean="0"/>
              <a:t>OR sign up for your own date</a:t>
            </a:r>
            <a:endParaRPr lang="en-US" dirty="0"/>
          </a:p>
        </p:txBody>
      </p:sp>
      <p:pic>
        <p:nvPicPr>
          <p:cNvPr id="4102" name="Picture 6" descr="Image result for western dakota technical institu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01" y="2103120"/>
            <a:ext cx="4054899" cy="304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65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 School of 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10/19/19</a:t>
            </a:r>
          </a:p>
          <a:p>
            <a:r>
              <a:rPr lang="en-US" dirty="0" smtClean="0"/>
              <a:t>11/19/19</a:t>
            </a:r>
          </a:p>
          <a:p>
            <a:r>
              <a:rPr lang="en-US" dirty="0" smtClean="0"/>
              <a:t>3/21/19</a:t>
            </a:r>
          </a:p>
          <a:p>
            <a:r>
              <a:rPr lang="en-US" dirty="0" smtClean="0"/>
              <a:t>OR sign up for your own date</a:t>
            </a:r>
            <a:endParaRPr lang="en-US" dirty="0"/>
          </a:p>
        </p:txBody>
      </p:sp>
      <p:pic>
        <p:nvPicPr>
          <p:cNvPr id="5128" name="Picture 8" descr="Image result for sd school of mi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9629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2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Dakota Wesleyan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9/27/19</a:t>
            </a:r>
          </a:p>
          <a:p>
            <a:r>
              <a:rPr lang="en-US" dirty="0" smtClean="0"/>
              <a:t>11/1/19</a:t>
            </a:r>
          </a:p>
          <a:p>
            <a:r>
              <a:rPr lang="en-US" dirty="0" smtClean="0"/>
              <a:t>1/17/19</a:t>
            </a:r>
          </a:p>
          <a:p>
            <a:r>
              <a:rPr lang="en-US" dirty="0" smtClean="0"/>
              <a:t>3/27/19</a:t>
            </a:r>
          </a:p>
          <a:p>
            <a:r>
              <a:rPr lang="en-US" dirty="0" smtClean="0"/>
              <a:t>OR sign up for your own date</a:t>
            </a:r>
          </a:p>
          <a:p>
            <a:endParaRPr lang="en-US" dirty="0"/>
          </a:p>
        </p:txBody>
      </p:sp>
      <p:pic>
        <p:nvPicPr>
          <p:cNvPr id="6148" name="Picture 4" descr="Image result for dakota wesleyan universit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7" y="2624931"/>
            <a:ext cx="50768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97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Sioux Falls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9/27/19</a:t>
            </a:r>
          </a:p>
          <a:p>
            <a:r>
              <a:rPr lang="en-US" dirty="0" smtClean="0"/>
              <a:t>10/18/19</a:t>
            </a:r>
          </a:p>
          <a:p>
            <a:r>
              <a:rPr lang="en-US" dirty="0" smtClean="0"/>
              <a:t>11/11/19</a:t>
            </a:r>
          </a:p>
          <a:p>
            <a:r>
              <a:rPr lang="en-US" dirty="0" smtClean="0"/>
              <a:t>4/3/20</a:t>
            </a:r>
          </a:p>
          <a:p>
            <a:r>
              <a:rPr lang="en-US" dirty="0" smtClean="0"/>
              <a:t>4/24/20</a:t>
            </a:r>
          </a:p>
          <a:p>
            <a:r>
              <a:rPr lang="en-US" dirty="0" smtClean="0"/>
              <a:t>OR sign up for your own date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2" name="Picture 4" descr="Image result for university of sioux fall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20775"/>
            <a:ext cx="5181600" cy="336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495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USD</a:t>
            </a:r>
            <a:endParaRPr lang="en-US" dirty="0"/>
          </a:p>
        </p:txBody>
      </p:sp>
      <p:pic>
        <p:nvPicPr>
          <p:cNvPr id="8194" name="Picture 2" descr="Image result for university of south dakot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9629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10/26/19</a:t>
            </a:r>
          </a:p>
          <a:p>
            <a:r>
              <a:rPr lang="en-US" dirty="0" smtClean="0"/>
              <a:t>11/9/19</a:t>
            </a:r>
          </a:p>
          <a:p>
            <a:r>
              <a:rPr lang="en-US" dirty="0" smtClean="0"/>
              <a:t>OR sign up for your own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3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156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Upcoming College Senior Visit Days</vt:lpstr>
      <vt:lpstr>Lake Area Tech</vt:lpstr>
      <vt:lpstr>Mitchell Tech</vt:lpstr>
      <vt:lpstr>STI</vt:lpstr>
      <vt:lpstr>WDT</vt:lpstr>
      <vt:lpstr>SD School of Mines</vt:lpstr>
      <vt:lpstr>Dakota Wesleyan</vt:lpstr>
      <vt:lpstr>University of Sioux Falls </vt:lpstr>
      <vt:lpstr>USD</vt:lpstr>
      <vt:lpstr>SDSU</vt:lpstr>
      <vt:lpstr>Augustana University</vt:lpstr>
      <vt:lpstr>Black Hills State University</vt:lpstr>
      <vt:lpstr>DSU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College Senior Visit Days</dc:title>
  <dc:creator>Elizabeth Ketterling</dc:creator>
  <cp:lastModifiedBy>Shannon Knuppe</cp:lastModifiedBy>
  <cp:revision>6</cp:revision>
  <dcterms:created xsi:type="dcterms:W3CDTF">2019-09-04T18:08:38Z</dcterms:created>
  <dcterms:modified xsi:type="dcterms:W3CDTF">2019-09-05T16:32:57Z</dcterms:modified>
</cp:coreProperties>
</file>